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8" r:id="rId4"/>
    <p:sldId id="260" r:id="rId5"/>
    <p:sldId id="264" r:id="rId6"/>
    <p:sldId id="265" r:id="rId7"/>
    <p:sldId id="266" r:id="rId8"/>
    <p:sldId id="270" r:id="rId9"/>
    <p:sldId id="267" r:id="rId10"/>
    <p:sldId id="269" r:id="rId11"/>
    <p:sldId id="263" r:id="rId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8D40"/>
    <a:srgbClr val="003300"/>
    <a:srgbClr val="333333"/>
    <a:srgbClr val="008000"/>
    <a:srgbClr val="006600"/>
    <a:srgbClr val="D6AD60"/>
    <a:srgbClr val="F4EBD0"/>
    <a:srgbClr val="FFFFFF"/>
    <a:srgbClr val="1E3651"/>
    <a:srgbClr val="122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708" y="-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9A6D-2BD1-41B6-9A1F-D40F3E1B52FA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03E30-71DD-45CA-9B0F-208531131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70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9A6D-2BD1-41B6-9A1F-D40F3E1B52FA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03E30-71DD-45CA-9B0F-208531131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7651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9A6D-2BD1-41B6-9A1F-D40F3E1B52FA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03E30-71DD-45CA-9B0F-208531131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6272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9A6D-2BD1-41B6-9A1F-D40F3E1B52FA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03E30-71DD-45CA-9B0F-208531131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47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9A6D-2BD1-41B6-9A1F-D40F3E1B52FA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03E30-71DD-45CA-9B0F-208531131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3400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9A6D-2BD1-41B6-9A1F-D40F3E1B52FA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03E30-71DD-45CA-9B0F-208531131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8116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9A6D-2BD1-41B6-9A1F-D40F3E1B52FA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03E30-71DD-45CA-9B0F-208531131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8994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9A6D-2BD1-41B6-9A1F-D40F3E1B52FA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03E30-71DD-45CA-9B0F-208531131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1130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9A6D-2BD1-41B6-9A1F-D40F3E1B52FA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03E30-71DD-45CA-9B0F-208531131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2284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9A6D-2BD1-41B6-9A1F-D40F3E1B52FA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03E30-71DD-45CA-9B0F-208531131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1218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79A6D-2BD1-41B6-9A1F-D40F3E1B52FA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03E30-71DD-45CA-9B0F-208531131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0350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79A6D-2BD1-41B6-9A1F-D40F3E1B52FA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03E30-71DD-45CA-9B0F-2085311311D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58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webp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8E9D7-430B-1F28-44D4-71FAEECBB7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x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6971FD-8FAF-0383-FB08-90E93EA475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7"/>
          <a:stretch/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C4BAE8A-FC3A-E12F-2AD5-18E978A60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150" y="2841576"/>
            <a:ext cx="6343649" cy="1717520"/>
          </a:xfrm>
        </p:spPr>
        <p:txBody>
          <a:bodyPr>
            <a:normAutofit/>
          </a:bodyPr>
          <a:lstStyle/>
          <a:p>
            <a:pPr algn="l"/>
            <a:r>
              <a:rPr lang="en-US" sz="1500" b="1" dirty="0">
                <a:solidFill>
                  <a:srgbClr val="B68D40"/>
                </a:solidFill>
                <a:latin typeface="+mj-lt"/>
              </a:rPr>
              <a:t>Custom Furniture - Home Project – Home Decoration – Interior Design &amp; Product</a:t>
            </a:r>
            <a:endParaRPr lang="en-ID" sz="1500" b="1" dirty="0">
              <a:solidFill>
                <a:srgbClr val="B68D40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CCFAF9-CB64-2363-779B-CED3BA45CC0E}"/>
              </a:ext>
            </a:extLst>
          </p:cNvPr>
          <p:cNvSpPr/>
          <p:nvPr/>
        </p:nvSpPr>
        <p:spPr>
          <a:xfrm>
            <a:off x="0" y="338881"/>
            <a:ext cx="6858000" cy="943429"/>
          </a:xfrm>
          <a:prstGeom prst="rect">
            <a:avLst/>
          </a:prstGeom>
          <a:solidFill>
            <a:srgbClr val="F4E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EE2DB-F25D-6D95-7BE0-BD58589E4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22" y="522373"/>
            <a:ext cx="2606878" cy="46868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1BCD706-467F-510D-5002-BD3693E14257}"/>
              </a:ext>
            </a:extLst>
          </p:cNvPr>
          <p:cNvSpPr txBox="1">
            <a:spLocks/>
          </p:cNvSpPr>
          <p:nvPr/>
        </p:nvSpPr>
        <p:spPr>
          <a:xfrm>
            <a:off x="311150" y="1465802"/>
            <a:ext cx="5143500" cy="2391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3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Solid Wood and Rattan Furniture</a:t>
            </a:r>
            <a:endParaRPr lang="en-ID" sz="4300" b="1" dirty="0">
              <a:solidFill>
                <a:srgbClr val="0033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686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18E908-C4B9-5395-32BB-9231025CCAC8}"/>
              </a:ext>
            </a:extLst>
          </p:cNvPr>
          <p:cNvSpPr/>
          <p:nvPr/>
        </p:nvSpPr>
        <p:spPr>
          <a:xfrm rot="5400000">
            <a:off x="5123592" y="-870904"/>
            <a:ext cx="863501" cy="2605314"/>
          </a:xfrm>
          <a:prstGeom prst="rect">
            <a:avLst/>
          </a:prstGeom>
          <a:solidFill>
            <a:srgbClr val="F4E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92B640-6110-5A95-87B7-784506E25B44}"/>
              </a:ext>
            </a:extLst>
          </p:cNvPr>
          <p:cNvSpPr txBox="1">
            <a:spLocks/>
          </p:cNvSpPr>
          <p:nvPr/>
        </p:nvSpPr>
        <p:spPr>
          <a:xfrm>
            <a:off x="4397828" y="137735"/>
            <a:ext cx="2322811" cy="604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B68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Rattan</a:t>
            </a:r>
            <a:endParaRPr lang="en-ID" b="1" dirty="0">
              <a:solidFill>
                <a:srgbClr val="B68D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205716-7E07-B7DE-E08E-716A07FB6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99" y="1266958"/>
            <a:ext cx="5460802" cy="7372083"/>
          </a:xfrm>
        </p:spPr>
      </p:pic>
    </p:spTree>
    <p:extLst>
      <p:ext uri="{BB962C8B-B14F-4D97-AF65-F5344CB8AC3E}">
        <p14:creationId xmlns:p14="http://schemas.microsoft.com/office/powerpoint/2010/main" val="3960445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4F4D890-1EC1-53C1-1CBF-B621F08F8EF4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F4E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B14D-C358-03F2-960D-1C018ABA0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3143" y="7962358"/>
            <a:ext cx="2033546" cy="161769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200" dirty="0"/>
              <a:t>nikimebel.com</a:t>
            </a:r>
          </a:p>
          <a:p>
            <a:pPr marL="0" indent="0" algn="l">
              <a:buNone/>
            </a:pPr>
            <a:endParaRPr lang="en-US" sz="1200" dirty="0"/>
          </a:p>
          <a:p>
            <a:pPr algn="l"/>
            <a:r>
              <a:rPr lang="en-ID" sz="1200" dirty="0"/>
              <a:t>+62 878-5565-1181</a:t>
            </a:r>
          </a:p>
          <a:p>
            <a:pPr marL="0" indent="0" algn="l">
              <a:buNone/>
            </a:pPr>
            <a:endParaRPr lang="en-ID" sz="1200" dirty="0"/>
          </a:p>
          <a:p>
            <a:pPr marL="0" indent="0" algn="l">
              <a:buNone/>
            </a:pPr>
            <a:r>
              <a:rPr lang="en-ID" sz="1200" dirty="0" err="1"/>
              <a:t>nikimebel.official</a:t>
            </a:r>
            <a:endParaRPr lang="en-ID" sz="1200" dirty="0"/>
          </a:p>
          <a:p>
            <a:pPr marL="0" indent="0" algn="l">
              <a:buNone/>
            </a:pPr>
            <a:endParaRPr lang="en-ID" sz="1200" dirty="0"/>
          </a:p>
          <a:p>
            <a:pPr marL="0" indent="0" algn="l">
              <a:buNone/>
            </a:pPr>
            <a:endParaRPr lang="en-ID" sz="1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99989B-C378-CF74-35EF-4FE1DDE8FE29}"/>
              </a:ext>
            </a:extLst>
          </p:cNvPr>
          <p:cNvGrpSpPr/>
          <p:nvPr/>
        </p:nvGrpSpPr>
        <p:grpSpPr>
          <a:xfrm>
            <a:off x="520394" y="7980144"/>
            <a:ext cx="305105" cy="1371023"/>
            <a:chOff x="1930319" y="3839180"/>
            <a:chExt cx="360000" cy="161769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28B2749-6D46-3011-C037-566DA2620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319" y="5096878"/>
              <a:ext cx="360000" cy="36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2B4F24-E82F-3A33-AD1F-B219D7C2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319" y="4449123"/>
              <a:ext cx="360000" cy="36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849359-84D8-6C17-0EA8-C33E67E4C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319" y="3839180"/>
              <a:ext cx="360000" cy="360000"/>
            </a:xfrm>
            <a:prstGeom prst="rect">
              <a:avLst/>
            </a:prstGeom>
          </p:spPr>
        </p:pic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D64408-1390-1FA8-2F08-82BA4A48E9DA}"/>
              </a:ext>
            </a:extLst>
          </p:cNvPr>
          <p:cNvSpPr txBox="1">
            <a:spLocks/>
          </p:cNvSpPr>
          <p:nvPr/>
        </p:nvSpPr>
        <p:spPr>
          <a:xfrm>
            <a:off x="412750" y="7031934"/>
            <a:ext cx="3117850" cy="1617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500" b="1" dirty="0"/>
              <a:t>PT NIKI GRUP INDONESIA</a:t>
            </a:r>
          </a:p>
          <a:p>
            <a:pPr algn="l"/>
            <a:r>
              <a:rPr lang="en-US" sz="1200" dirty="0"/>
              <a:t>Ds. </a:t>
            </a:r>
            <a:r>
              <a:rPr lang="en-US" sz="1200" dirty="0" err="1"/>
              <a:t>Margorejo</a:t>
            </a:r>
            <a:r>
              <a:rPr lang="en-US" sz="1200" dirty="0"/>
              <a:t> Dk. </a:t>
            </a:r>
            <a:r>
              <a:rPr lang="en-US" sz="1200" dirty="0" err="1"/>
              <a:t>Gentungan</a:t>
            </a:r>
            <a:r>
              <a:rPr lang="en-US" sz="1200" dirty="0"/>
              <a:t> RT 004 RW 001 </a:t>
            </a:r>
            <a:r>
              <a:rPr lang="en-US" sz="1200" dirty="0" err="1"/>
              <a:t>Kec</a:t>
            </a:r>
            <a:r>
              <a:rPr lang="en-US" sz="1200" dirty="0"/>
              <a:t>. Dawe Kab. Kudus - 59353</a:t>
            </a:r>
            <a:endParaRPr lang="en-ID" sz="12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C00E7EA-8C3F-2E3B-8751-65C760218DCE}"/>
              </a:ext>
            </a:extLst>
          </p:cNvPr>
          <p:cNvSpPr txBox="1">
            <a:spLocks/>
          </p:cNvSpPr>
          <p:nvPr/>
        </p:nvSpPr>
        <p:spPr>
          <a:xfrm>
            <a:off x="1574198" y="502243"/>
            <a:ext cx="3581105" cy="8088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0" b="1" dirty="0">
                <a:latin typeface="Edwardian Script ITC" panose="030303020407070D0804" pitchFamily="66" charset="0"/>
              </a:rPr>
              <a:t>Niki Mebel</a:t>
            </a:r>
            <a:endParaRPr lang="en-ID" sz="7000" dirty="0">
              <a:latin typeface="Edwardian Script ITC" panose="030303020407070D0804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DD0D2-73DE-DD77-D28D-58210EDB82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325944"/>
            <a:ext cx="1161448" cy="116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48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4F4D890-1EC1-53C1-1CBF-B621F08F8EF4}"/>
              </a:ext>
            </a:extLst>
          </p:cNvPr>
          <p:cNvSpPr/>
          <p:nvPr/>
        </p:nvSpPr>
        <p:spPr>
          <a:xfrm>
            <a:off x="0" y="0"/>
            <a:ext cx="6858000" cy="1002937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275BB-505A-FCB9-FA9E-2685216E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4662047"/>
            <a:ext cx="5915023" cy="82242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NIKI MEBEL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B14D-C358-03F2-960D-1C018ABA0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5484470"/>
            <a:ext cx="5072970" cy="232020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We provide custom furniture according to your needs.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023E8-727F-793D-7C6F-8E6E071B3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42" y="6646409"/>
            <a:ext cx="5399314" cy="174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04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18E908-C4B9-5395-32BB-9231025CCAC8}"/>
              </a:ext>
            </a:extLst>
          </p:cNvPr>
          <p:cNvSpPr/>
          <p:nvPr/>
        </p:nvSpPr>
        <p:spPr>
          <a:xfrm rot="5400000">
            <a:off x="5123592" y="-870904"/>
            <a:ext cx="863501" cy="2605314"/>
          </a:xfrm>
          <a:prstGeom prst="rect">
            <a:avLst/>
          </a:prstGeom>
          <a:solidFill>
            <a:srgbClr val="F4E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92B640-6110-5A95-87B7-784506E25B44}"/>
              </a:ext>
            </a:extLst>
          </p:cNvPr>
          <p:cNvSpPr txBox="1">
            <a:spLocks/>
          </p:cNvSpPr>
          <p:nvPr/>
        </p:nvSpPr>
        <p:spPr>
          <a:xfrm>
            <a:off x="4397828" y="137735"/>
            <a:ext cx="2322811" cy="604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B68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NIKI MEBEL</a:t>
            </a:r>
            <a:endParaRPr lang="en-ID" b="1" dirty="0">
              <a:solidFill>
                <a:srgbClr val="B68D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8545A1-9066-E403-C330-4D15A8AD6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2"/>
          <a:stretch/>
        </p:blipFill>
        <p:spPr>
          <a:xfrm>
            <a:off x="3279751" y="4268780"/>
            <a:ext cx="3578249" cy="251646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4B08D6-0345-31D0-D085-532A55708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952137" y="1694283"/>
            <a:ext cx="4354286" cy="24500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D49A55-544E-FA83-1B22-37944952EE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75" b="16707"/>
          <a:stretch/>
        </p:blipFill>
        <p:spPr>
          <a:xfrm>
            <a:off x="3262748" y="879877"/>
            <a:ext cx="2827948" cy="33725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EF7924-F439-727B-35F1-6F8A68A50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26816"/>
            <a:ext cx="3279751" cy="191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7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275BB-505A-FCB9-FA9E-2685216E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744" y="284404"/>
            <a:ext cx="5675768" cy="82242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B68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Dining Chair</a:t>
            </a:r>
            <a:endParaRPr lang="en-ID" b="1" dirty="0">
              <a:solidFill>
                <a:srgbClr val="B68D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F4D890-1EC1-53C1-1CBF-B621F08F8EF4}"/>
              </a:ext>
            </a:extLst>
          </p:cNvPr>
          <p:cNvSpPr/>
          <p:nvPr/>
        </p:nvSpPr>
        <p:spPr>
          <a:xfrm>
            <a:off x="-1" y="1"/>
            <a:ext cx="604409" cy="2213656"/>
          </a:xfrm>
          <a:prstGeom prst="rect">
            <a:avLst/>
          </a:prstGeom>
          <a:solidFill>
            <a:srgbClr val="F4E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B14D-C358-03F2-960D-1C018ABA0B67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6200000">
            <a:off x="-751456" y="857792"/>
            <a:ext cx="2213656" cy="4980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D6A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Niki Mebel</a:t>
            </a:r>
            <a:endParaRPr lang="en-ID" dirty="0">
              <a:solidFill>
                <a:srgbClr val="D6AD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5D0B3-E00C-49C7-420D-87F694697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3"/>
          <a:stretch/>
        </p:blipFill>
        <p:spPr>
          <a:xfrm>
            <a:off x="958221" y="1164208"/>
            <a:ext cx="2160000" cy="2160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D430A6-9EBA-E8FC-6931-2FA57DC1F36A}"/>
              </a:ext>
            </a:extLst>
          </p:cNvPr>
          <p:cNvSpPr txBox="1">
            <a:spLocks/>
          </p:cNvSpPr>
          <p:nvPr/>
        </p:nvSpPr>
        <p:spPr>
          <a:xfrm>
            <a:off x="591838" y="3333876"/>
            <a:ext cx="2892766" cy="1710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Hirosima Chair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D6A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IDR 700.000 / 4-10 item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D6A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IDR 650.000 / 10-20 item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D6A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IDR 600.000 / &gt;20 item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D6A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Tambahan Foam Charged IDR 100.000</a:t>
            </a:r>
            <a:endParaRPr lang="en-ID" sz="1200" dirty="0">
              <a:solidFill>
                <a:srgbClr val="D6AD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51AB1-382F-72AA-B0A2-A0302CD2AF52}"/>
              </a:ext>
            </a:extLst>
          </p:cNvPr>
          <p:cNvSpPr txBox="1">
            <a:spLocks/>
          </p:cNvSpPr>
          <p:nvPr/>
        </p:nvSpPr>
        <p:spPr>
          <a:xfrm>
            <a:off x="3743398" y="7216529"/>
            <a:ext cx="2892766" cy="1710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 err="1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Toza</a:t>
            </a:r>
            <a:r>
              <a:rPr lang="en-US" sz="15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Chair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D6A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IDR 750.000 / 4-10 item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D6A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IDR 700.000 / 10-20 item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D6A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IDR 650.000 / &gt;20 item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D6A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Tambahan Foam Charged IDR 100.000</a:t>
            </a:r>
            <a:endParaRPr lang="en-ID" sz="1200" dirty="0">
              <a:solidFill>
                <a:srgbClr val="D6AD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781398-AE77-6EA3-EB92-F194F22EA3C1}"/>
              </a:ext>
            </a:extLst>
          </p:cNvPr>
          <p:cNvSpPr txBox="1">
            <a:spLocks/>
          </p:cNvSpPr>
          <p:nvPr/>
        </p:nvSpPr>
        <p:spPr>
          <a:xfrm>
            <a:off x="653862" y="7216528"/>
            <a:ext cx="2892766" cy="1710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Rubi Chair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D6A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IDR 800.000 / 4-10 item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D6A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IDR 750.000 / 10-20 item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D6A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IDR 700.000 / &gt;20 item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D6A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Tambahan Foam Charged IDR 100.000</a:t>
            </a:r>
            <a:endParaRPr lang="en-ID" sz="1200" dirty="0">
              <a:solidFill>
                <a:srgbClr val="D6AD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29F5FA-2ABF-72F2-5008-A9ABEE22E08D}"/>
              </a:ext>
            </a:extLst>
          </p:cNvPr>
          <p:cNvSpPr txBox="1">
            <a:spLocks/>
          </p:cNvSpPr>
          <p:nvPr/>
        </p:nvSpPr>
        <p:spPr>
          <a:xfrm>
            <a:off x="3743398" y="3315543"/>
            <a:ext cx="2892766" cy="1710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 err="1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Esely</a:t>
            </a:r>
            <a:r>
              <a:rPr lang="en-US" sz="15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Chair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D6A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IDR 650.000 / 4-10 item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D6A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IDR 600.000 / 10-20 item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D6A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IDR 550.000 / &gt;20 item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D6A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Tambahan Foam Charged IDR 100.000</a:t>
            </a:r>
            <a:endParaRPr lang="en-ID" sz="1200" dirty="0">
              <a:solidFill>
                <a:srgbClr val="D6AD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EA34F4-8294-45AE-3E1B-9B5D3D230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781" y="1164208"/>
            <a:ext cx="2160000" cy="216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D55CE0-D367-3191-3798-3D79E7EF9D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0" t="-16" r="18876" b="5091"/>
          <a:stretch/>
        </p:blipFill>
        <p:spPr>
          <a:xfrm>
            <a:off x="958221" y="5026436"/>
            <a:ext cx="2160000" cy="21601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2A0B70-B8E1-A4EA-DD35-567F75844A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7" t="-3025" r="12336" b="4945"/>
          <a:stretch/>
        </p:blipFill>
        <p:spPr>
          <a:xfrm>
            <a:off x="4109781" y="5070299"/>
            <a:ext cx="2160000" cy="211632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10DFD89-C31E-C85E-18A0-9AB3E9B0198D}"/>
              </a:ext>
            </a:extLst>
          </p:cNvPr>
          <p:cNvSpPr/>
          <p:nvPr/>
        </p:nvSpPr>
        <p:spPr>
          <a:xfrm rot="5400000">
            <a:off x="3244423" y="8067477"/>
            <a:ext cx="604409" cy="2503829"/>
          </a:xfrm>
          <a:prstGeom prst="rect">
            <a:avLst/>
          </a:prstGeom>
          <a:solidFill>
            <a:srgbClr val="F4E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E12C438-95A2-145B-AB39-616A54B68F7D}"/>
              </a:ext>
            </a:extLst>
          </p:cNvPr>
          <p:cNvSpPr txBox="1">
            <a:spLocks/>
          </p:cNvSpPr>
          <p:nvPr/>
        </p:nvSpPr>
        <p:spPr>
          <a:xfrm>
            <a:off x="2294713" y="9179356"/>
            <a:ext cx="2503830" cy="442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Ready Custom For You</a:t>
            </a:r>
            <a:endParaRPr lang="en-ID" sz="1200" dirty="0">
              <a:solidFill>
                <a:srgbClr val="D6AD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509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18E908-C4B9-5395-32BB-9231025CCAC8}"/>
              </a:ext>
            </a:extLst>
          </p:cNvPr>
          <p:cNvSpPr/>
          <p:nvPr/>
        </p:nvSpPr>
        <p:spPr>
          <a:xfrm rot="5400000">
            <a:off x="5123592" y="-870904"/>
            <a:ext cx="863501" cy="2605314"/>
          </a:xfrm>
          <a:prstGeom prst="rect">
            <a:avLst/>
          </a:prstGeom>
          <a:solidFill>
            <a:srgbClr val="F4E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92B640-6110-5A95-87B7-784506E25B44}"/>
              </a:ext>
            </a:extLst>
          </p:cNvPr>
          <p:cNvSpPr txBox="1">
            <a:spLocks/>
          </p:cNvSpPr>
          <p:nvPr/>
        </p:nvSpPr>
        <p:spPr>
          <a:xfrm>
            <a:off x="4397828" y="137735"/>
            <a:ext cx="2322811" cy="604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B68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br>
              <a:rPr lang="en-US" b="1" dirty="0">
                <a:solidFill>
                  <a:srgbClr val="B68D4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B68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Coffee Shop</a:t>
            </a:r>
            <a:endParaRPr lang="en-ID" b="1" dirty="0">
              <a:solidFill>
                <a:srgbClr val="B68D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BC857C-02BA-EF47-9259-E15FF5704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6"/>
          <a:stretch/>
        </p:blipFill>
        <p:spPr>
          <a:xfrm>
            <a:off x="3193144" y="5641125"/>
            <a:ext cx="3664856" cy="4005784"/>
          </a:xfrm>
          <a:prstGeom prst="rect">
            <a:avLst/>
          </a:prstGeo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88BBDF9A-B756-C995-1F81-BC87DBAC5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6"/>
          <a:stretch/>
        </p:blipFill>
        <p:spPr>
          <a:xfrm>
            <a:off x="0" y="1190751"/>
            <a:ext cx="4876909" cy="415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9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275BB-505A-FCB9-FA9E-2685216E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743" y="439018"/>
            <a:ext cx="5675768" cy="82242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B68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Dining Table</a:t>
            </a:r>
            <a:endParaRPr lang="en-ID" b="1" dirty="0">
              <a:solidFill>
                <a:srgbClr val="B68D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F4D890-1EC1-53C1-1CBF-B621F08F8EF4}"/>
              </a:ext>
            </a:extLst>
          </p:cNvPr>
          <p:cNvSpPr/>
          <p:nvPr/>
        </p:nvSpPr>
        <p:spPr>
          <a:xfrm>
            <a:off x="-1" y="1"/>
            <a:ext cx="604409" cy="2213656"/>
          </a:xfrm>
          <a:prstGeom prst="rect">
            <a:avLst/>
          </a:prstGeom>
          <a:solidFill>
            <a:srgbClr val="F4E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B14D-C358-03F2-960D-1C018ABA0B67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6200000">
            <a:off x="-751456" y="857792"/>
            <a:ext cx="2213656" cy="4980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D6A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Niki Mebel</a:t>
            </a:r>
            <a:endParaRPr lang="en-ID" dirty="0">
              <a:solidFill>
                <a:srgbClr val="D6AD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D430A6-9EBA-E8FC-6931-2FA57DC1F36A}"/>
              </a:ext>
            </a:extLst>
          </p:cNvPr>
          <p:cNvSpPr txBox="1">
            <a:spLocks/>
          </p:cNvSpPr>
          <p:nvPr/>
        </p:nvSpPr>
        <p:spPr>
          <a:xfrm>
            <a:off x="591838" y="4136958"/>
            <a:ext cx="2892766" cy="1710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Universal Chair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51AB1-382F-72AA-B0A2-A0302CD2AF52}"/>
              </a:ext>
            </a:extLst>
          </p:cNvPr>
          <p:cNvSpPr txBox="1">
            <a:spLocks/>
          </p:cNvSpPr>
          <p:nvPr/>
        </p:nvSpPr>
        <p:spPr>
          <a:xfrm>
            <a:off x="3743398" y="7216529"/>
            <a:ext cx="2892766" cy="1710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Table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781398-AE77-6EA3-EB92-F194F22EA3C1}"/>
              </a:ext>
            </a:extLst>
          </p:cNvPr>
          <p:cNvSpPr txBox="1">
            <a:spLocks/>
          </p:cNvSpPr>
          <p:nvPr/>
        </p:nvSpPr>
        <p:spPr>
          <a:xfrm>
            <a:off x="653862" y="7216528"/>
            <a:ext cx="2892766" cy="1710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Moon Table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29F5FA-2ABF-72F2-5008-A9ABEE22E08D}"/>
              </a:ext>
            </a:extLst>
          </p:cNvPr>
          <p:cNvSpPr txBox="1">
            <a:spLocks/>
          </p:cNvSpPr>
          <p:nvPr/>
        </p:nvSpPr>
        <p:spPr>
          <a:xfrm>
            <a:off x="3743398" y="4118625"/>
            <a:ext cx="2892766" cy="1710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Cafe Table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0DFD89-C31E-C85E-18A0-9AB3E9B0198D}"/>
              </a:ext>
            </a:extLst>
          </p:cNvPr>
          <p:cNvSpPr/>
          <p:nvPr/>
        </p:nvSpPr>
        <p:spPr>
          <a:xfrm rot="5400000">
            <a:off x="3244423" y="8067477"/>
            <a:ext cx="604409" cy="2503829"/>
          </a:xfrm>
          <a:prstGeom prst="rect">
            <a:avLst/>
          </a:prstGeom>
          <a:solidFill>
            <a:srgbClr val="F4E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E12C438-95A2-145B-AB39-616A54B68F7D}"/>
              </a:ext>
            </a:extLst>
          </p:cNvPr>
          <p:cNvSpPr txBox="1">
            <a:spLocks/>
          </p:cNvSpPr>
          <p:nvPr/>
        </p:nvSpPr>
        <p:spPr>
          <a:xfrm>
            <a:off x="2294713" y="9179356"/>
            <a:ext cx="2503830" cy="442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Ready Custom For You</a:t>
            </a:r>
            <a:endParaRPr lang="en-ID" sz="1200" dirty="0">
              <a:solidFill>
                <a:srgbClr val="D6AD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D683C-2037-5E7D-09E9-02B68CA37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03" y="1945780"/>
            <a:ext cx="2157283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49A7AE-24E4-32D7-560A-107E6C5E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116" y="1945780"/>
            <a:ext cx="2160000" cy="21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C3F881-B3D2-A7CB-60FB-491CFA857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03" y="5026436"/>
            <a:ext cx="2160000" cy="216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99BDA1-1EC4-D1E5-19A2-976FE7A089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5" b="9008"/>
          <a:stretch/>
        </p:blipFill>
        <p:spPr>
          <a:xfrm>
            <a:off x="4049116" y="5026436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0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18E908-C4B9-5395-32BB-9231025CCAC8}"/>
              </a:ext>
            </a:extLst>
          </p:cNvPr>
          <p:cNvSpPr/>
          <p:nvPr/>
        </p:nvSpPr>
        <p:spPr>
          <a:xfrm rot="5400000">
            <a:off x="5123592" y="-870904"/>
            <a:ext cx="863501" cy="2605314"/>
          </a:xfrm>
          <a:prstGeom prst="rect">
            <a:avLst/>
          </a:prstGeom>
          <a:solidFill>
            <a:srgbClr val="F4E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92B640-6110-5A95-87B7-784506E25B44}"/>
              </a:ext>
            </a:extLst>
          </p:cNvPr>
          <p:cNvSpPr txBox="1">
            <a:spLocks/>
          </p:cNvSpPr>
          <p:nvPr/>
        </p:nvSpPr>
        <p:spPr>
          <a:xfrm>
            <a:off x="4397828" y="137735"/>
            <a:ext cx="2322811" cy="604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B68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br>
              <a:rPr lang="en-US" b="1" dirty="0">
                <a:solidFill>
                  <a:srgbClr val="B68D4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B68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Restoran</a:t>
            </a:r>
            <a:endParaRPr lang="en-ID" b="1" dirty="0">
              <a:solidFill>
                <a:srgbClr val="B68D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6F14D6-634B-8AFE-D39E-871FCFD56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77"/>
          <a:stretch/>
        </p:blipFill>
        <p:spPr>
          <a:xfrm>
            <a:off x="-12700" y="1103049"/>
            <a:ext cx="4927599" cy="42093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E11C77-CCC7-8EE1-7551-EBA2DA107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657" y="5793195"/>
            <a:ext cx="5470343" cy="36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03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18E908-C4B9-5395-32BB-9231025CCAC8}"/>
              </a:ext>
            </a:extLst>
          </p:cNvPr>
          <p:cNvSpPr/>
          <p:nvPr/>
        </p:nvSpPr>
        <p:spPr>
          <a:xfrm rot="5400000">
            <a:off x="5123592" y="-870904"/>
            <a:ext cx="863501" cy="2605314"/>
          </a:xfrm>
          <a:prstGeom prst="rect">
            <a:avLst/>
          </a:prstGeom>
          <a:solidFill>
            <a:srgbClr val="F4E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692B640-6110-5A95-87B7-784506E25B44}"/>
              </a:ext>
            </a:extLst>
          </p:cNvPr>
          <p:cNvSpPr txBox="1">
            <a:spLocks/>
          </p:cNvSpPr>
          <p:nvPr/>
        </p:nvSpPr>
        <p:spPr>
          <a:xfrm>
            <a:off x="4397828" y="137735"/>
            <a:ext cx="2322811" cy="604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B68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Office</a:t>
            </a:r>
            <a:endParaRPr lang="en-ID" b="1" dirty="0">
              <a:solidFill>
                <a:srgbClr val="B68D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1FEC23-5B2C-FCC3-BDCD-C6E8B7FEB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3" b="12238"/>
          <a:stretch/>
        </p:blipFill>
        <p:spPr>
          <a:xfrm>
            <a:off x="1007584" y="1281715"/>
            <a:ext cx="4842832" cy="7342570"/>
          </a:xfrm>
        </p:spPr>
      </p:pic>
    </p:spTree>
    <p:extLst>
      <p:ext uri="{BB962C8B-B14F-4D97-AF65-F5344CB8AC3E}">
        <p14:creationId xmlns:p14="http://schemas.microsoft.com/office/powerpoint/2010/main" val="1852097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275BB-505A-FCB9-FA9E-2685216E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743" y="493507"/>
            <a:ext cx="5675768" cy="82242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B68D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Rattan Furniture</a:t>
            </a:r>
            <a:endParaRPr lang="en-ID" b="1" dirty="0">
              <a:solidFill>
                <a:srgbClr val="B68D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F4D890-1EC1-53C1-1CBF-B621F08F8EF4}"/>
              </a:ext>
            </a:extLst>
          </p:cNvPr>
          <p:cNvSpPr/>
          <p:nvPr/>
        </p:nvSpPr>
        <p:spPr>
          <a:xfrm>
            <a:off x="-1" y="1"/>
            <a:ext cx="604409" cy="2213656"/>
          </a:xfrm>
          <a:prstGeom prst="rect">
            <a:avLst/>
          </a:prstGeom>
          <a:solidFill>
            <a:srgbClr val="F4E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5B14D-C358-03F2-960D-1C018ABA0B67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6200000">
            <a:off x="-751456" y="857792"/>
            <a:ext cx="2213656" cy="4980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D6A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Niki Mebel</a:t>
            </a:r>
            <a:endParaRPr lang="en-ID" dirty="0">
              <a:solidFill>
                <a:srgbClr val="D6AD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D430A6-9EBA-E8FC-6931-2FA57DC1F36A}"/>
              </a:ext>
            </a:extLst>
          </p:cNvPr>
          <p:cNvSpPr txBox="1">
            <a:spLocks/>
          </p:cNvSpPr>
          <p:nvPr/>
        </p:nvSpPr>
        <p:spPr>
          <a:xfrm>
            <a:off x="591838" y="3949894"/>
            <a:ext cx="2892766" cy="1710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51AB1-382F-72AA-B0A2-A0302CD2AF52}"/>
              </a:ext>
            </a:extLst>
          </p:cNvPr>
          <p:cNvSpPr txBox="1">
            <a:spLocks/>
          </p:cNvSpPr>
          <p:nvPr/>
        </p:nvSpPr>
        <p:spPr>
          <a:xfrm>
            <a:off x="3743398" y="7216529"/>
            <a:ext cx="2892766" cy="1710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Chair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 err="1">
                <a:solidFill>
                  <a:srgbClr val="D6A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</a:t>
            </a:r>
            <a:endParaRPr lang="en-ID" sz="1200" dirty="0">
              <a:solidFill>
                <a:srgbClr val="D6AD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F781398-AE77-6EA3-EB92-F194F22EA3C1}"/>
              </a:ext>
            </a:extLst>
          </p:cNvPr>
          <p:cNvSpPr txBox="1">
            <a:spLocks/>
          </p:cNvSpPr>
          <p:nvPr/>
        </p:nvSpPr>
        <p:spPr>
          <a:xfrm>
            <a:off x="653862" y="7216528"/>
            <a:ext cx="2892766" cy="1710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Cabinet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dirty="0" err="1">
                <a:solidFill>
                  <a:srgbClr val="D6AD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</a:t>
            </a:r>
            <a:endParaRPr lang="en-ID" sz="1200" dirty="0">
              <a:solidFill>
                <a:srgbClr val="D6AD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29F5FA-2ABF-72F2-5008-A9ABEE22E08D}"/>
              </a:ext>
            </a:extLst>
          </p:cNvPr>
          <p:cNvSpPr txBox="1">
            <a:spLocks/>
          </p:cNvSpPr>
          <p:nvPr/>
        </p:nvSpPr>
        <p:spPr>
          <a:xfrm>
            <a:off x="3743398" y="3931561"/>
            <a:ext cx="2892766" cy="1710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Decoration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0DFD89-C31E-C85E-18A0-9AB3E9B0198D}"/>
              </a:ext>
            </a:extLst>
          </p:cNvPr>
          <p:cNvSpPr/>
          <p:nvPr/>
        </p:nvSpPr>
        <p:spPr>
          <a:xfrm rot="5400000">
            <a:off x="3244423" y="8067477"/>
            <a:ext cx="604409" cy="2503829"/>
          </a:xfrm>
          <a:prstGeom prst="rect">
            <a:avLst/>
          </a:prstGeom>
          <a:solidFill>
            <a:srgbClr val="F4EB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E12C438-95A2-145B-AB39-616A54B68F7D}"/>
              </a:ext>
            </a:extLst>
          </p:cNvPr>
          <p:cNvSpPr txBox="1">
            <a:spLocks/>
          </p:cNvSpPr>
          <p:nvPr/>
        </p:nvSpPr>
        <p:spPr>
          <a:xfrm>
            <a:off x="2294713" y="9179356"/>
            <a:ext cx="2503830" cy="442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rgbClr val="00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Ready Custom For You</a:t>
            </a:r>
            <a:endParaRPr lang="en-ID" sz="1200" dirty="0">
              <a:solidFill>
                <a:srgbClr val="D6AD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D53405-B3AB-94EE-9C3E-C265598D4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828" y="5041482"/>
            <a:ext cx="2160000" cy="21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57B698-C898-B37E-9496-E11BE2F75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53" y="5158648"/>
            <a:ext cx="2160000" cy="194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CCABE9-82F5-9A52-7052-2DE3FA2D34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3" b="7303"/>
          <a:stretch/>
        </p:blipFill>
        <p:spPr>
          <a:xfrm>
            <a:off x="4106162" y="1808227"/>
            <a:ext cx="2160000" cy="2165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3E2963-2057-F8BA-8227-4AD94BCBA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45" y="181355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06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992</TotalTime>
  <Words>206</Words>
  <Application>Microsoft Office PowerPoint</Application>
  <PresentationFormat>A4 Paper (210x297 mm)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Edwardian Script ITC</vt:lpstr>
      <vt:lpstr>Office Theme</vt:lpstr>
      <vt:lpstr>x</vt:lpstr>
      <vt:lpstr>NIKI MEBEL</vt:lpstr>
      <vt:lpstr>PowerPoint Presentation</vt:lpstr>
      <vt:lpstr>Dining Chair</vt:lpstr>
      <vt:lpstr>PowerPoint Presentation</vt:lpstr>
      <vt:lpstr>Dining Table</vt:lpstr>
      <vt:lpstr>PowerPoint Presentation</vt:lpstr>
      <vt:lpstr>PowerPoint Presentation</vt:lpstr>
      <vt:lpstr>Rattan Furniture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</dc:title>
  <dc:creator>IFANDY ARIF WICAKSANA</dc:creator>
  <cp:lastModifiedBy>IFANDY ARIF WICAKSANA</cp:lastModifiedBy>
  <cp:revision>16</cp:revision>
  <dcterms:created xsi:type="dcterms:W3CDTF">2022-12-16T07:13:40Z</dcterms:created>
  <dcterms:modified xsi:type="dcterms:W3CDTF">2022-12-21T11:07:40Z</dcterms:modified>
</cp:coreProperties>
</file>